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0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37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3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5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9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5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4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30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9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62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98E420-4FFC-4D35-B15F-045E166EE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EF41D74-87FD-42C1-8372-0875E8BDB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2037" y="3519949"/>
            <a:ext cx="8657450" cy="1124073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TW" sz="4800" dirty="0"/>
              <a:t>ONE-DATA</a:t>
            </a:r>
            <a:endParaRPr lang="zh-TW" altLang="en-US" sz="48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8E1136-7363-EB49-C23D-F1F21AFF3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2037" y="4962023"/>
            <a:ext cx="8657450" cy="1124073"/>
          </a:xfrm>
        </p:spPr>
        <p:txBody>
          <a:bodyPr anchor="t">
            <a:normAutofit/>
          </a:bodyPr>
          <a:lstStyle/>
          <a:p>
            <a:pPr algn="ctr"/>
            <a:r>
              <a:rPr lang="en-US" altLang="zh-TW" sz="2400" dirty="0"/>
              <a:t>C109112189 </a:t>
            </a:r>
            <a:r>
              <a:rPr lang="zh-TW" altLang="en-US" sz="2400" dirty="0"/>
              <a:t>電子三甲 林祐丞</a:t>
            </a:r>
            <a:endParaRPr lang="en-US" altLang="zh-TW" sz="2400" dirty="0"/>
          </a:p>
          <a:p>
            <a:pPr algn="ctr"/>
            <a:r>
              <a:rPr lang="en-US" altLang="zh-TW" sz="2400"/>
              <a:t>C109112163 </a:t>
            </a:r>
            <a:r>
              <a:rPr lang="zh-TW" altLang="en-US" sz="2400" dirty="0"/>
              <a:t>電子三甲 楊翔詠</a:t>
            </a:r>
            <a:endParaRPr lang="en-US" altLang="zh-TW" sz="2400" dirty="0"/>
          </a:p>
          <a:p>
            <a:pPr algn="ctr"/>
            <a:endParaRPr lang="zh-TW" altLang="en-US" sz="24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DEAA51-8BA5-4C87-9448-75CBB18F0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36259" y="-4126"/>
            <a:ext cx="3526736" cy="3420239"/>
          </a:xfrm>
          <a:custGeom>
            <a:avLst/>
            <a:gdLst>
              <a:gd name="connsiteX0" fmla="*/ 3526736 w 3526736"/>
              <a:gd name="connsiteY0" fmla="*/ 3420239 h 3420239"/>
              <a:gd name="connsiteX1" fmla="*/ 0 w 3526736"/>
              <a:gd name="connsiteY1" fmla="*/ 3420239 h 3420239"/>
              <a:gd name="connsiteX2" fmla="*/ 0 w 3526736"/>
              <a:gd name="connsiteY2" fmla="*/ 0 h 3420239"/>
              <a:gd name="connsiteX3" fmla="*/ 3467210 w 3526736"/>
              <a:gd name="connsiteY3" fmla="*/ 0 h 3420239"/>
              <a:gd name="connsiteX4" fmla="*/ 7694 w 3526736"/>
              <a:gd name="connsiteY4" fmla="*/ 3404028 h 3420239"/>
              <a:gd name="connsiteX5" fmla="*/ 7694 w 3526736"/>
              <a:gd name="connsiteY5" fmla="*/ 3416113 h 3420239"/>
              <a:gd name="connsiteX6" fmla="*/ 3526736 w 3526736"/>
              <a:gd name="connsiteY6" fmla="*/ 3416113 h 342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6736" h="3420239">
                <a:moveTo>
                  <a:pt x="3526736" y="3420239"/>
                </a:moveTo>
                <a:lnTo>
                  <a:pt x="0" y="3420239"/>
                </a:lnTo>
                <a:lnTo>
                  <a:pt x="0" y="0"/>
                </a:lnTo>
                <a:lnTo>
                  <a:pt x="3467210" y="0"/>
                </a:lnTo>
                <a:lnTo>
                  <a:pt x="7694" y="3404028"/>
                </a:lnTo>
                <a:lnTo>
                  <a:pt x="7694" y="3416113"/>
                </a:lnTo>
                <a:lnTo>
                  <a:pt x="3526736" y="34161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藍色和粉紅色的抽象連拍">
            <a:extLst>
              <a:ext uri="{FF2B5EF4-FFF2-40B4-BE49-F238E27FC236}">
                <a16:creationId xmlns:a16="http://schemas.microsoft.com/office/drawing/2014/main" id="{485F9292-CDAF-AB47-88E5-2C64790DDC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56" r="-1" b="14461"/>
          <a:stretch/>
        </p:blipFill>
        <p:spPr>
          <a:xfrm>
            <a:off x="1" y="-4125"/>
            <a:ext cx="10462125" cy="3423981"/>
          </a:xfrm>
          <a:custGeom>
            <a:avLst/>
            <a:gdLst/>
            <a:ahLst/>
            <a:cxnLst/>
            <a:rect l="l" t="t" r="r" b="b"/>
            <a:pathLst>
              <a:path w="10462125" h="3423981">
                <a:moveTo>
                  <a:pt x="6824" y="0"/>
                </a:moveTo>
                <a:lnTo>
                  <a:pt x="10462125" y="0"/>
                </a:lnTo>
                <a:lnTo>
                  <a:pt x="10462125" y="12085"/>
                </a:lnTo>
                <a:lnTo>
                  <a:pt x="6998417" y="3420238"/>
                </a:lnTo>
                <a:lnTo>
                  <a:pt x="10462125" y="3420238"/>
                </a:lnTo>
                <a:lnTo>
                  <a:pt x="10462125" y="3420239"/>
                </a:lnTo>
                <a:lnTo>
                  <a:pt x="1132764" y="3420239"/>
                </a:lnTo>
                <a:lnTo>
                  <a:pt x="1132764" y="3423981"/>
                </a:lnTo>
                <a:lnTo>
                  <a:pt x="0" y="3423981"/>
                </a:lnTo>
                <a:lnTo>
                  <a:pt x="0" y="4125"/>
                </a:lnTo>
                <a:lnTo>
                  <a:pt x="6824" y="4125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97104A3-01F9-4B74-A319-2D54DB3E0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0462995" y="-4125"/>
            <a:ext cx="1734065" cy="34202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527CF11-B26B-4BFF-A858-A93A6186E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9618590" y="837644"/>
            <a:ext cx="3420241" cy="1736699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356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9A892-C974-4ACF-0124-F1F2C84AC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89959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ONE-DATA </a:t>
            </a:r>
            <a:r>
              <a:rPr lang="zh-TW" altLang="en-US" sz="3600" dirty="0"/>
              <a:t>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00294C-02EA-29C9-6E08-910C325D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1804307"/>
            <a:ext cx="9950103" cy="4136523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兩塊板子透過一條資料線接收資料與發送資料</a:t>
            </a:r>
          </a:p>
        </p:txBody>
      </p:sp>
    </p:spTree>
    <p:extLst>
      <p:ext uri="{BB962C8B-B14F-4D97-AF65-F5344CB8AC3E}">
        <p14:creationId xmlns:p14="http://schemas.microsoft.com/office/powerpoint/2010/main" val="13200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BB3349-DA15-D817-AB7B-3B0215615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67495"/>
          </a:xfrm>
        </p:spPr>
        <p:txBody>
          <a:bodyPr/>
          <a:lstStyle/>
          <a:p>
            <a:r>
              <a:rPr lang="en-US" altLang="zh-TW" sz="3200" dirty="0"/>
              <a:t>ONE-DATA </a:t>
            </a:r>
            <a:r>
              <a:rPr lang="zh-TW" altLang="en-US" sz="3200" dirty="0"/>
              <a:t>程式碼</a:t>
            </a:r>
            <a:endParaRPr lang="zh-TW" altLang="en-US" dirty="0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44E8D8F0-5F3F-A5FD-8EDB-11D6E22FE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048" y="2019101"/>
            <a:ext cx="9950103" cy="3513514"/>
          </a:xfrm>
        </p:spPr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dinout</a:t>
            </a:r>
            <a:r>
              <a:rPr lang="zh-TW" altLang="en-US" dirty="0"/>
              <a:t>宣告成 </a:t>
            </a:r>
            <a:r>
              <a:rPr lang="en-US" altLang="zh-TW" dirty="0" err="1"/>
              <a:t>inout</a:t>
            </a:r>
            <a:r>
              <a:rPr lang="zh-TW" altLang="en-US" dirty="0"/>
              <a:t>負責接收與發送資料</a:t>
            </a:r>
          </a:p>
        </p:txBody>
      </p:sp>
      <p:pic>
        <p:nvPicPr>
          <p:cNvPr id="8" name="內容版面配置區 4">
            <a:extLst>
              <a:ext uri="{FF2B5EF4-FFF2-40B4-BE49-F238E27FC236}">
                <a16:creationId xmlns:a16="http://schemas.microsoft.com/office/drawing/2014/main" id="{9CD1472F-5250-9FAE-6813-FD5B4E1FC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044" y="3429000"/>
            <a:ext cx="6409368" cy="137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56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923C78-C295-06CF-6ACB-4D17187D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814452"/>
          </a:xfrm>
        </p:spPr>
        <p:txBody>
          <a:bodyPr/>
          <a:lstStyle/>
          <a:p>
            <a:r>
              <a:rPr lang="en-US" altLang="zh-TW" sz="3200" dirty="0"/>
              <a:t>ONE-DATA </a:t>
            </a:r>
            <a:r>
              <a:rPr lang="zh-TW" altLang="en-US" dirty="0"/>
              <a:t>實體操作</a:t>
            </a:r>
          </a:p>
        </p:txBody>
      </p:sp>
      <p:pic>
        <p:nvPicPr>
          <p:cNvPr id="4" name="one-data">
            <a:hlinkClick r:id="" action="ppaction://media"/>
            <a:extLst>
              <a:ext uri="{FF2B5EF4-FFF2-40B4-BE49-F238E27FC236}">
                <a16:creationId xmlns:a16="http://schemas.microsoft.com/office/drawing/2014/main" id="{2D005A9C-FF2A-4AC0-4198-836E97741E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5688" y="1747838"/>
            <a:ext cx="7453312" cy="4192587"/>
          </a:xfrm>
        </p:spPr>
      </p:pic>
    </p:spTree>
    <p:extLst>
      <p:ext uri="{BB962C8B-B14F-4D97-AF65-F5344CB8AC3E}">
        <p14:creationId xmlns:p14="http://schemas.microsoft.com/office/powerpoint/2010/main" val="255877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ocks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45</Words>
  <Application>Microsoft Office PowerPoint</Application>
  <PresentationFormat>寬螢幕</PresentationFormat>
  <Paragraphs>8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Avenir Next LT Pro Light</vt:lpstr>
      <vt:lpstr>BlocksVTI</vt:lpstr>
      <vt:lpstr>ONE-DATA</vt:lpstr>
      <vt:lpstr>ONE-DATA 需求</vt:lpstr>
      <vt:lpstr>ONE-DATA 程式碼</vt:lpstr>
      <vt:lpstr>ONE-DATA 實體操作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ONE-DATA</dc:title>
  <dc:creator>C109112189</dc:creator>
  <cp:lastModifiedBy>C109112189</cp:lastModifiedBy>
  <cp:revision>2</cp:revision>
  <dcterms:created xsi:type="dcterms:W3CDTF">2023-01-10T14:20:48Z</dcterms:created>
  <dcterms:modified xsi:type="dcterms:W3CDTF">2023-01-10T17:21:12Z</dcterms:modified>
</cp:coreProperties>
</file>

<file path=docProps/thumbnail.jpeg>
</file>